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Lst>
  <p:notesMasterIdLst>
    <p:notesMasterId r:id="rId16"/>
  </p:notesMasterIdLst>
  <p:handoutMasterIdLst>
    <p:handoutMasterId r:id="rId17"/>
  </p:handoutMasterIdLst>
  <p:sldIdLst>
    <p:sldId id="269" r:id="rId2"/>
    <p:sldId id="287" r:id="rId3"/>
    <p:sldId id="274" r:id="rId4"/>
    <p:sldId id="273" r:id="rId5"/>
    <p:sldId id="277" r:id="rId6"/>
    <p:sldId id="289" r:id="rId7"/>
    <p:sldId id="280" r:id="rId8"/>
    <p:sldId id="281" r:id="rId9"/>
    <p:sldId id="282" r:id="rId10"/>
    <p:sldId id="288" r:id="rId11"/>
    <p:sldId id="283" r:id="rId12"/>
    <p:sldId id="285" r:id="rId13"/>
    <p:sldId id="284" r:id="rId14"/>
    <p:sldId id="290" r:id="rId15"/>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9"/>
    <p:restoredTop sz="94670"/>
  </p:normalViewPr>
  <p:slideViewPr>
    <p:cSldViewPr snapToObjects="1">
      <p:cViewPr varScale="1">
        <p:scale>
          <a:sx n="139" d="100"/>
          <a:sy n="139" d="100"/>
        </p:scale>
        <p:origin x="320"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F87B12D-0EA5-3E4F-A1CC-BE53F7AD33E1}"/>
              </a:ext>
            </a:extLst>
          </p:cNvPr>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36867" name="Rectangle 3">
            <a:extLst>
              <a:ext uri="{FF2B5EF4-FFF2-40B4-BE49-F238E27FC236}">
                <a16:creationId xmlns:a16="http://schemas.microsoft.com/office/drawing/2014/main" id="{5613A00C-819B-A54A-8FFD-0BB1F0FDB717}"/>
              </a:ext>
            </a:extLst>
          </p:cNvPr>
          <p:cNvSpPr>
            <a:spLocks noGrp="1" noChangeArrowheads="1"/>
          </p:cNvSpPr>
          <p:nvPr>
            <p:ph type="dt" sz="quarter" idx="1"/>
          </p:nvPr>
        </p:nvSpPr>
        <p:spPr bwMode="auto">
          <a:xfrm>
            <a:off x="3884613"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36868" name="Rectangle 4">
            <a:extLst>
              <a:ext uri="{FF2B5EF4-FFF2-40B4-BE49-F238E27FC236}">
                <a16:creationId xmlns:a16="http://schemas.microsoft.com/office/drawing/2014/main" id="{DD1084AF-67DE-5041-93C6-452B67519287}"/>
              </a:ext>
            </a:extLst>
          </p:cNvPr>
          <p:cNvSpPr>
            <a:spLocks noGrp="1" noChangeArrowheads="1"/>
          </p:cNvSpPr>
          <p:nvPr>
            <p:ph type="ftr" sz="quarter" idx="2"/>
          </p:nvPr>
        </p:nvSpPr>
        <p:spPr bwMode="auto">
          <a:xfrm>
            <a:off x="0" y="8685213"/>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36869" name="Rectangle 5">
            <a:extLst>
              <a:ext uri="{FF2B5EF4-FFF2-40B4-BE49-F238E27FC236}">
                <a16:creationId xmlns:a16="http://schemas.microsoft.com/office/drawing/2014/main" id="{4F594827-937E-2843-A6F7-B7E23329B0F5}"/>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smtClean="0">
                <a:latin typeface="Arial" charset="0"/>
                <a:ea typeface="ＭＳ Ｐゴシック" charset="-128"/>
              </a:defRPr>
            </a:lvl1pPr>
          </a:lstStyle>
          <a:p>
            <a:pPr>
              <a:defRPr/>
            </a:pPr>
            <a:fld id="{53A88EEB-BC6E-064F-BB6F-888C7260AEE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60F6E88-E264-2448-941B-5D5A48F1929B}"/>
              </a:ext>
            </a:extLst>
          </p:cNvPr>
          <p:cNvSpPr>
            <a:spLocks noGrp="1" noChangeArrowheads="1"/>
          </p:cNvSpPr>
          <p:nvPr>
            <p:ph type="hdr" sz="quarter"/>
          </p:nvPr>
        </p:nvSpPr>
        <p:spPr bwMode="auto">
          <a:xfrm>
            <a:off x="0" y="0"/>
            <a:ext cx="29718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B0791FF4-D67D-7B45-98F9-BCBAA128FBFA}"/>
              </a:ext>
            </a:extLst>
          </p:cNvPr>
          <p:cNvSpPr>
            <a:spLocks noGrp="1" noChangeArrowheads="1"/>
          </p:cNvSpPr>
          <p:nvPr>
            <p:ph type="dt" idx="1"/>
          </p:nvPr>
        </p:nvSpPr>
        <p:spPr bwMode="auto">
          <a:xfrm>
            <a:off x="3886200" y="0"/>
            <a:ext cx="29718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3316" name="Rectangle 4">
            <a:extLst>
              <a:ext uri="{FF2B5EF4-FFF2-40B4-BE49-F238E27FC236}">
                <a16:creationId xmlns:a16="http://schemas.microsoft.com/office/drawing/2014/main" id="{8D7142DC-E7A5-B44C-8A05-216F591BF1BD}"/>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E4AABF63-4497-E24F-BB21-C3F404C679EA}"/>
              </a:ext>
            </a:extLst>
          </p:cNvPr>
          <p:cNvSpPr>
            <a:spLocks noGrp="1" noChangeArrowheads="1"/>
          </p:cNvSpPr>
          <p:nvPr>
            <p:ph type="body" sz="quarter" idx="3"/>
          </p:nvPr>
        </p:nvSpPr>
        <p:spPr bwMode="auto">
          <a:xfrm>
            <a:off x="914400" y="4343400"/>
            <a:ext cx="5029200" cy="41148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3ED44858-1AF4-EF43-8456-6C5A8B493747}"/>
              </a:ext>
            </a:extLst>
          </p:cNvPr>
          <p:cNvSpPr>
            <a:spLocks noGrp="1" noChangeArrowheads="1"/>
          </p:cNvSpPr>
          <p:nvPr>
            <p:ph type="ftr" sz="quarter" idx="4"/>
          </p:nvPr>
        </p:nvSpPr>
        <p:spPr bwMode="auto">
          <a:xfrm>
            <a:off x="0" y="8686800"/>
            <a:ext cx="29718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185B8199-DE58-2A40-9186-A77F1C4E1B1F}"/>
              </a:ext>
            </a:extLst>
          </p:cNvPr>
          <p:cNvSpPr>
            <a:spLocks noGrp="1" noChangeArrowheads="1"/>
          </p:cNvSpPr>
          <p:nvPr>
            <p:ph type="sldNum" sz="quarter" idx="5"/>
          </p:nvPr>
        </p:nvSpPr>
        <p:spPr bwMode="auto">
          <a:xfrm>
            <a:off x="3886200" y="8686800"/>
            <a:ext cx="29718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b" anchorCtr="0" compatLnSpc="1">
            <a:prstTxWarp prst="textNoShape">
              <a:avLst/>
            </a:prstTxWarp>
          </a:bodyPr>
          <a:lstStyle>
            <a:lvl1pPr algn="r">
              <a:defRPr sz="1200" smtClean="0">
                <a:latin typeface="Arial" charset="0"/>
                <a:ea typeface="ＭＳ Ｐゴシック" charset="-128"/>
              </a:defRPr>
            </a:lvl1pPr>
          </a:lstStyle>
          <a:p>
            <a:pPr>
              <a:defRPr/>
            </a:pPr>
            <a:fld id="{D4BF54A9-4CB1-7B4D-A44D-3B1D7A83B0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E57FA362-6C8C-0B4F-ABC3-EE0C2C4CA9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900509-9D04-3048-B001-C9B027EEFC43}" type="slidenum">
              <a:rPr lang="en-US" altLang="en-US" sz="1200"/>
              <a:pPr/>
              <a:t>1</a:t>
            </a:fld>
            <a:endParaRPr lang="en-US" altLang="en-US" sz="1200"/>
          </a:p>
        </p:txBody>
      </p:sp>
      <p:sp>
        <p:nvSpPr>
          <p:cNvPr id="16386" name="Rectangle 2">
            <a:extLst>
              <a:ext uri="{FF2B5EF4-FFF2-40B4-BE49-F238E27FC236}">
                <a16:creationId xmlns:a16="http://schemas.microsoft.com/office/drawing/2014/main" id="{E394FEE5-14D1-8F4A-BCBF-22BDB71CE1C1}"/>
              </a:ext>
            </a:extLst>
          </p:cNvPr>
          <p:cNvSpPr>
            <a:spLocks noGrp="1" noRot="1" noChangeAspect="1" noChangeArrowheads="1" noTextEdit="1"/>
          </p:cNvSpPr>
          <p:nvPr>
            <p:ph type="sldImg"/>
          </p:nvPr>
        </p:nvSpPr>
        <p:spPr>
          <a:xfrm>
            <a:off x="381000" y="685800"/>
            <a:ext cx="6096000" cy="3429000"/>
          </a:xfrm>
          <a:ln/>
        </p:spPr>
      </p:sp>
      <p:sp>
        <p:nvSpPr>
          <p:cNvPr id="16387" name="Rectangle 3">
            <a:extLst>
              <a:ext uri="{FF2B5EF4-FFF2-40B4-BE49-F238E27FC236}">
                <a16:creationId xmlns:a16="http://schemas.microsoft.com/office/drawing/2014/main" id="{2B5B806D-C30D-0747-8E35-77989F55775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E57FA362-6C8C-0B4F-ABC3-EE0C2C4CA9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900509-9D04-3048-B001-C9B027EEFC43}" type="slidenum">
              <a:rPr lang="en-US" altLang="en-US" sz="1200"/>
              <a:pPr/>
              <a:t>14</a:t>
            </a:fld>
            <a:endParaRPr lang="en-US" altLang="en-US" sz="1200"/>
          </a:p>
        </p:txBody>
      </p:sp>
      <p:sp>
        <p:nvSpPr>
          <p:cNvPr id="16386" name="Rectangle 2">
            <a:extLst>
              <a:ext uri="{FF2B5EF4-FFF2-40B4-BE49-F238E27FC236}">
                <a16:creationId xmlns:a16="http://schemas.microsoft.com/office/drawing/2014/main" id="{E394FEE5-14D1-8F4A-BCBF-22BDB71CE1C1}"/>
              </a:ext>
            </a:extLst>
          </p:cNvPr>
          <p:cNvSpPr>
            <a:spLocks noGrp="1" noRot="1" noChangeAspect="1" noChangeArrowheads="1" noTextEdit="1"/>
          </p:cNvSpPr>
          <p:nvPr>
            <p:ph type="sldImg"/>
          </p:nvPr>
        </p:nvSpPr>
        <p:spPr>
          <a:xfrm>
            <a:off x="381000" y="685800"/>
            <a:ext cx="6096000" cy="3429000"/>
          </a:xfrm>
          <a:ln/>
        </p:spPr>
      </p:sp>
      <p:sp>
        <p:nvSpPr>
          <p:cNvPr id="16387" name="Rectangle 3">
            <a:extLst>
              <a:ext uri="{FF2B5EF4-FFF2-40B4-BE49-F238E27FC236}">
                <a16:creationId xmlns:a16="http://schemas.microsoft.com/office/drawing/2014/main" id="{2B5B806D-C30D-0747-8E35-77989F55775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25050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9436ACA-BF6E-804A-BFD8-8046D56A41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05B180-C880-D948-9174-E8E4201B84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C9B8D2-53EF-EB41-BA0D-840216B3C73E}"/>
              </a:ext>
            </a:extLst>
          </p:cNvPr>
          <p:cNvSpPr>
            <a:spLocks noGrp="1" noChangeArrowheads="1"/>
          </p:cNvSpPr>
          <p:nvPr>
            <p:ph type="sldNum" sz="quarter" idx="12"/>
          </p:nvPr>
        </p:nvSpPr>
        <p:spPr>
          <a:ln/>
        </p:spPr>
        <p:txBody>
          <a:bodyPr/>
          <a:lstStyle>
            <a:lvl1pPr>
              <a:defRPr/>
            </a:lvl1pPr>
          </a:lstStyle>
          <a:p>
            <a:pPr>
              <a:defRPr/>
            </a:pPr>
            <a:fld id="{610F71B1-4E51-C243-9D93-FD804674204B}" type="slidenum">
              <a:rPr lang="en-US" altLang="en-US"/>
              <a:pPr>
                <a:defRPr/>
              </a:pPr>
              <a:t>‹#›</a:t>
            </a:fld>
            <a:endParaRPr lang="en-US" altLang="en-US"/>
          </a:p>
        </p:txBody>
      </p:sp>
    </p:spTree>
    <p:extLst>
      <p:ext uri="{BB962C8B-B14F-4D97-AF65-F5344CB8AC3E}">
        <p14:creationId xmlns:p14="http://schemas.microsoft.com/office/powerpoint/2010/main" val="2446253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EA275B5-098E-3E48-86EC-8468F0E2CF5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611D655-28FC-C04B-88F9-118DA1B993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3832041-F3B5-1740-89D3-E4091B33EA19}"/>
              </a:ext>
            </a:extLst>
          </p:cNvPr>
          <p:cNvSpPr>
            <a:spLocks noGrp="1" noChangeArrowheads="1"/>
          </p:cNvSpPr>
          <p:nvPr>
            <p:ph type="sldNum" sz="quarter" idx="12"/>
          </p:nvPr>
        </p:nvSpPr>
        <p:spPr>
          <a:ln/>
        </p:spPr>
        <p:txBody>
          <a:bodyPr/>
          <a:lstStyle>
            <a:lvl1pPr>
              <a:defRPr/>
            </a:lvl1pPr>
          </a:lstStyle>
          <a:p>
            <a:pPr>
              <a:defRPr/>
            </a:pPr>
            <a:fld id="{E98FD563-C0AC-A942-8E7E-FC29F929497A}" type="slidenum">
              <a:rPr lang="en-US" altLang="en-US"/>
              <a:pPr>
                <a:defRPr/>
              </a:pPr>
              <a:t>‹#›</a:t>
            </a:fld>
            <a:endParaRPr lang="en-US" altLang="en-US"/>
          </a:p>
        </p:txBody>
      </p:sp>
    </p:spTree>
    <p:extLst>
      <p:ext uri="{BB962C8B-B14F-4D97-AF65-F5344CB8AC3E}">
        <p14:creationId xmlns:p14="http://schemas.microsoft.com/office/powerpoint/2010/main" val="256070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F3E0EA7-E44D-F342-B812-19AD60CD7DB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3433CB2-605B-AF4A-A981-981CC9F8C6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BE58440-97F2-0D48-9706-AC7510D3647E}"/>
              </a:ext>
            </a:extLst>
          </p:cNvPr>
          <p:cNvSpPr>
            <a:spLocks noGrp="1" noChangeArrowheads="1"/>
          </p:cNvSpPr>
          <p:nvPr>
            <p:ph type="sldNum" sz="quarter" idx="12"/>
          </p:nvPr>
        </p:nvSpPr>
        <p:spPr>
          <a:ln/>
        </p:spPr>
        <p:txBody>
          <a:bodyPr/>
          <a:lstStyle>
            <a:lvl1pPr>
              <a:defRPr/>
            </a:lvl1pPr>
          </a:lstStyle>
          <a:p>
            <a:pPr>
              <a:defRPr/>
            </a:pPr>
            <a:fld id="{5F49BA6C-D4AC-C945-B0F8-88F91DE150CF}" type="slidenum">
              <a:rPr lang="en-US" altLang="en-US"/>
              <a:pPr>
                <a:defRPr/>
              </a:pPr>
              <a:t>‹#›</a:t>
            </a:fld>
            <a:endParaRPr lang="en-US" altLang="en-US"/>
          </a:p>
        </p:txBody>
      </p:sp>
    </p:spTree>
    <p:extLst>
      <p:ext uri="{BB962C8B-B14F-4D97-AF65-F5344CB8AC3E}">
        <p14:creationId xmlns:p14="http://schemas.microsoft.com/office/powerpoint/2010/main" val="326137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6F845A8-98C6-6E48-8E60-ECD9CF3AB0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A33290B-2915-2F43-B2E3-3EB0C2F347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C529263-72CD-D145-B4FC-32F8B2ED661B}"/>
              </a:ext>
            </a:extLst>
          </p:cNvPr>
          <p:cNvSpPr>
            <a:spLocks noGrp="1" noChangeArrowheads="1"/>
          </p:cNvSpPr>
          <p:nvPr>
            <p:ph type="sldNum" sz="quarter" idx="12"/>
          </p:nvPr>
        </p:nvSpPr>
        <p:spPr>
          <a:ln/>
        </p:spPr>
        <p:txBody>
          <a:bodyPr/>
          <a:lstStyle>
            <a:lvl1pPr>
              <a:defRPr/>
            </a:lvl1pPr>
          </a:lstStyle>
          <a:p>
            <a:pPr>
              <a:defRPr/>
            </a:pPr>
            <a:fld id="{8CF114BD-A696-FE44-A569-D13358209E18}" type="slidenum">
              <a:rPr lang="en-US" altLang="en-US"/>
              <a:pPr>
                <a:defRPr/>
              </a:pPr>
              <a:t>‹#›</a:t>
            </a:fld>
            <a:endParaRPr lang="en-US" altLang="en-US"/>
          </a:p>
        </p:txBody>
      </p:sp>
    </p:spTree>
    <p:extLst>
      <p:ext uri="{BB962C8B-B14F-4D97-AF65-F5344CB8AC3E}">
        <p14:creationId xmlns:p14="http://schemas.microsoft.com/office/powerpoint/2010/main" val="132573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FC2275A-4AF4-CC43-81F4-FECAC2F2B14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D21388A6-F7B1-A748-BCE9-DAF3BB6CA9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B378C8B-9C26-5C49-8DF2-AC11476D329A}"/>
              </a:ext>
            </a:extLst>
          </p:cNvPr>
          <p:cNvSpPr>
            <a:spLocks noGrp="1" noChangeArrowheads="1"/>
          </p:cNvSpPr>
          <p:nvPr>
            <p:ph type="sldNum" sz="quarter" idx="12"/>
          </p:nvPr>
        </p:nvSpPr>
        <p:spPr>
          <a:ln/>
        </p:spPr>
        <p:txBody>
          <a:bodyPr/>
          <a:lstStyle>
            <a:lvl1pPr>
              <a:defRPr/>
            </a:lvl1pPr>
          </a:lstStyle>
          <a:p>
            <a:pPr>
              <a:defRPr/>
            </a:pPr>
            <a:fld id="{0281A867-7145-3D46-B9BB-DADDC859626A}" type="slidenum">
              <a:rPr lang="en-US" altLang="en-US"/>
              <a:pPr>
                <a:defRPr/>
              </a:pPr>
              <a:t>‹#›</a:t>
            </a:fld>
            <a:endParaRPr lang="en-US" altLang="en-US"/>
          </a:p>
        </p:txBody>
      </p:sp>
    </p:spTree>
    <p:extLst>
      <p:ext uri="{BB962C8B-B14F-4D97-AF65-F5344CB8AC3E}">
        <p14:creationId xmlns:p14="http://schemas.microsoft.com/office/powerpoint/2010/main" val="478025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E62396B-998A-904B-8F65-0344ED1E2D7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7A9EB08-6A41-774D-A443-E5346CAA04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D56792-0204-F54E-8510-FD739A852241}"/>
              </a:ext>
            </a:extLst>
          </p:cNvPr>
          <p:cNvSpPr>
            <a:spLocks noGrp="1" noChangeArrowheads="1"/>
          </p:cNvSpPr>
          <p:nvPr>
            <p:ph type="sldNum" sz="quarter" idx="12"/>
          </p:nvPr>
        </p:nvSpPr>
        <p:spPr>
          <a:ln/>
        </p:spPr>
        <p:txBody>
          <a:bodyPr/>
          <a:lstStyle>
            <a:lvl1pPr>
              <a:defRPr/>
            </a:lvl1pPr>
          </a:lstStyle>
          <a:p>
            <a:pPr>
              <a:defRPr/>
            </a:pPr>
            <a:fld id="{4C6DBBAB-1093-5641-AFD0-47B97FD39AD2}" type="slidenum">
              <a:rPr lang="en-US" altLang="en-US"/>
              <a:pPr>
                <a:defRPr/>
              </a:pPr>
              <a:t>‹#›</a:t>
            </a:fld>
            <a:endParaRPr lang="en-US" altLang="en-US"/>
          </a:p>
        </p:txBody>
      </p:sp>
    </p:spTree>
    <p:extLst>
      <p:ext uri="{BB962C8B-B14F-4D97-AF65-F5344CB8AC3E}">
        <p14:creationId xmlns:p14="http://schemas.microsoft.com/office/powerpoint/2010/main" val="301822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CCB36C-2535-1448-9BA8-8EC65AA4CB9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25C919B-04E5-B94C-8EDA-9398565974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4ECEFAD-72EE-7B4E-8498-2F4AEDECDEB1}"/>
              </a:ext>
            </a:extLst>
          </p:cNvPr>
          <p:cNvSpPr>
            <a:spLocks noGrp="1" noChangeArrowheads="1"/>
          </p:cNvSpPr>
          <p:nvPr>
            <p:ph type="sldNum" sz="quarter" idx="12"/>
          </p:nvPr>
        </p:nvSpPr>
        <p:spPr>
          <a:ln/>
        </p:spPr>
        <p:txBody>
          <a:bodyPr/>
          <a:lstStyle>
            <a:lvl1pPr>
              <a:defRPr/>
            </a:lvl1pPr>
          </a:lstStyle>
          <a:p>
            <a:pPr>
              <a:defRPr/>
            </a:pPr>
            <a:fld id="{F5E60C93-2A85-BA4A-968E-5C4DAF0425C5}" type="slidenum">
              <a:rPr lang="en-US" altLang="en-US"/>
              <a:pPr>
                <a:defRPr/>
              </a:pPr>
              <a:t>‹#›</a:t>
            </a:fld>
            <a:endParaRPr lang="en-US" altLang="en-US"/>
          </a:p>
        </p:txBody>
      </p:sp>
    </p:spTree>
    <p:extLst>
      <p:ext uri="{BB962C8B-B14F-4D97-AF65-F5344CB8AC3E}">
        <p14:creationId xmlns:p14="http://schemas.microsoft.com/office/powerpoint/2010/main" val="417097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F45C01A-34D0-9549-94D3-92B87AD7C8E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D47A09F-A28A-AA42-B284-68B1DFCA0B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B55FC60-33BA-D847-8DD5-581C504B47D0}"/>
              </a:ext>
            </a:extLst>
          </p:cNvPr>
          <p:cNvSpPr>
            <a:spLocks noGrp="1" noChangeArrowheads="1"/>
          </p:cNvSpPr>
          <p:nvPr>
            <p:ph type="sldNum" sz="quarter" idx="12"/>
          </p:nvPr>
        </p:nvSpPr>
        <p:spPr>
          <a:ln/>
        </p:spPr>
        <p:txBody>
          <a:bodyPr/>
          <a:lstStyle>
            <a:lvl1pPr>
              <a:defRPr/>
            </a:lvl1pPr>
          </a:lstStyle>
          <a:p>
            <a:pPr>
              <a:defRPr/>
            </a:pPr>
            <a:fld id="{CD1DC12C-41BC-DD49-A6C5-19DF000782D6}" type="slidenum">
              <a:rPr lang="en-US" altLang="en-US"/>
              <a:pPr>
                <a:defRPr/>
              </a:pPr>
              <a:t>‹#›</a:t>
            </a:fld>
            <a:endParaRPr lang="en-US" altLang="en-US"/>
          </a:p>
        </p:txBody>
      </p:sp>
    </p:spTree>
    <p:extLst>
      <p:ext uri="{BB962C8B-B14F-4D97-AF65-F5344CB8AC3E}">
        <p14:creationId xmlns:p14="http://schemas.microsoft.com/office/powerpoint/2010/main" val="2426317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2E611EF-AA17-CB41-BFEB-33F8E7D5D11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FE8C474-5C9F-394F-A0E6-3C1FF0DD70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A173783-675D-DF44-AA53-8E2D9BABA592}"/>
              </a:ext>
            </a:extLst>
          </p:cNvPr>
          <p:cNvSpPr>
            <a:spLocks noGrp="1" noChangeArrowheads="1"/>
          </p:cNvSpPr>
          <p:nvPr>
            <p:ph type="sldNum" sz="quarter" idx="12"/>
          </p:nvPr>
        </p:nvSpPr>
        <p:spPr>
          <a:ln/>
        </p:spPr>
        <p:txBody>
          <a:bodyPr/>
          <a:lstStyle>
            <a:lvl1pPr>
              <a:defRPr/>
            </a:lvl1pPr>
          </a:lstStyle>
          <a:p>
            <a:pPr>
              <a:defRPr/>
            </a:pPr>
            <a:fld id="{9DCAC142-B94F-424D-B5F4-BB528B06D8BD}" type="slidenum">
              <a:rPr lang="en-US" altLang="en-US"/>
              <a:pPr>
                <a:defRPr/>
              </a:pPr>
              <a:t>‹#›</a:t>
            </a:fld>
            <a:endParaRPr lang="en-US" altLang="en-US"/>
          </a:p>
        </p:txBody>
      </p:sp>
    </p:spTree>
    <p:extLst>
      <p:ext uri="{BB962C8B-B14F-4D97-AF65-F5344CB8AC3E}">
        <p14:creationId xmlns:p14="http://schemas.microsoft.com/office/powerpoint/2010/main" val="4246515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2600B52-1995-1449-B320-548B4FC52B0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75DBC38-68DC-8A43-87A3-4D9656E5AD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DCBC3C-CFE8-8E41-AEC3-6B708229F6C1}"/>
              </a:ext>
            </a:extLst>
          </p:cNvPr>
          <p:cNvSpPr>
            <a:spLocks noGrp="1" noChangeArrowheads="1"/>
          </p:cNvSpPr>
          <p:nvPr>
            <p:ph type="sldNum" sz="quarter" idx="12"/>
          </p:nvPr>
        </p:nvSpPr>
        <p:spPr>
          <a:ln/>
        </p:spPr>
        <p:txBody>
          <a:bodyPr/>
          <a:lstStyle>
            <a:lvl1pPr>
              <a:defRPr/>
            </a:lvl1pPr>
          </a:lstStyle>
          <a:p>
            <a:pPr>
              <a:defRPr/>
            </a:pPr>
            <a:fld id="{36974C32-6580-FD4C-B681-AB020639E210}" type="slidenum">
              <a:rPr lang="en-US" altLang="en-US"/>
              <a:pPr>
                <a:defRPr/>
              </a:pPr>
              <a:t>‹#›</a:t>
            </a:fld>
            <a:endParaRPr lang="en-US" altLang="en-US"/>
          </a:p>
        </p:txBody>
      </p:sp>
    </p:spTree>
    <p:extLst>
      <p:ext uri="{BB962C8B-B14F-4D97-AF65-F5344CB8AC3E}">
        <p14:creationId xmlns:p14="http://schemas.microsoft.com/office/powerpoint/2010/main" val="264913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95C519-DD0F-1D4B-9C0D-43E4EAD2957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E61EF9-0152-A748-BA31-A703B75672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91B1B2-A5E0-B14C-B200-D7D262E52773}"/>
              </a:ext>
            </a:extLst>
          </p:cNvPr>
          <p:cNvSpPr>
            <a:spLocks noGrp="1" noChangeArrowheads="1"/>
          </p:cNvSpPr>
          <p:nvPr>
            <p:ph type="sldNum" sz="quarter" idx="12"/>
          </p:nvPr>
        </p:nvSpPr>
        <p:spPr>
          <a:ln/>
        </p:spPr>
        <p:txBody>
          <a:bodyPr/>
          <a:lstStyle>
            <a:lvl1pPr>
              <a:defRPr/>
            </a:lvl1pPr>
          </a:lstStyle>
          <a:p>
            <a:pPr>
              <a:defRPr/>
            </a:pPr>
            <a:fld id="{739A96FE-CC52-8F4E-97A4-FEEC668BF720}" type="slidenum">
              <a:rPr lang="en-US" altLang="en-US"/>
              <a:pPr>
                <a:defRPr/>
              </a:pPr>
              <a:t>‹#›</a:t>
            </a:fld>
            <a:endParaRPr lang="en-US" altLang="en-US"/>
          </a:p>
        </p:txBody>
      </p:sp>
    </p:spTree>
    <p:extLst>
      <p:ext uri="{BB962C8B-B14F-4D97-AF65-F5344CB8AC3E}">
        <p14:creationId xmlns:p14="http://schemas.microsoft.com/office/powerpoint/2010/main" val="391611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EB4198A-1E15-F345-81EB-0DB71A86AB46}"/>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35CAC33-6F2E-944D-A1FA-2E9D6C31E78D}"/>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2C7268A-86F8-4044-8E61-70889B33A24D}"/>
              </a:ext>
            </a:extLst>
          </p:cNvPr>
          <p:cNvSpPr>
            <a:spLocks noGrp="1" noChangeArrowheads="1"/>
          </p:cNvSpPr>
          <p:nvPr>
            <p:ph type="dt" sz="half" idx="2"/>
          </p:nvPr>
        </p:nvSpPr>
        <p:spPr bwMode="auto">
          <a:xfrm>
            <a:off x="914400" y="6248400"/>
            <a:ext cx="25400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lvl1pPr>
              <a:defRPr sz="1400">
                <a:solidFill>
                  <a:schemeClr val="bg1"/>
                </a:solidFill>
                <a:latin typeface="+mn-lt"/>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194A73D7-AE64-4C4E-ADFD-64722B07E89E}"/>
              </a:ext>
            </a:extLst>
          </p:cNvPr>
          <p:cNvSpPr>
            <a:spLocks noGrp="1" noChangeArrowheads="1"/>
          </p:cNvSpPr>
          <p:nvPr>
            <p:ph type="ftr" sz="quarter" idx="3"/>
          </p:nvPr>
        </p:nvSpPr>
        <p:spPr bwMode="auto">
          <a:xfrm>
            <a:off x="4165600" y="6248400"/>
            <a:ext cx="38608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lvl1pPr algn="ctr">
              <a:defRPr sz="1400">
                <a:solidFill>
                  <a:schemeClr val="bg1"/>
                </a:solidFill>
                <a:latin typeface="+mn-lt"/>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F7BAC8D-C029-CE4E-9DC3-34E0C8678958}"/>
              </a:ext>
            </a:extLst>
          </p:cNvPr>
          <p:cNvSpPr>
            <a:spLocks noGrp="1" noChangeArrowheads="1"/>
          </p:cNvSpPr>
          <p:nvPr>
            <p:ph type="sldNum" sz="quarter" idx="4"/>
          </p:nvPr>
        </p:nvSpPr>
        <p:spPr bwMode="auto">
          <a:xfrm>
            <a:off x="8737600" y="6248400"/>
            <a:ext cx="2540000" cy="457200"/>
          </a:xfrm>
          <a:prstGeom prst="rect">
            <a:avLst/>
          </a:prstGeom>
          <a:noFill/>
          <a:ln>
            <a:noFill/>
          </a:ln>
          <a:extLst>
            <a:ext uri="{FAA26D3D-D897-4be2-8F04-BA451C77F1D7}">
              <ma14:placeholderFlag xmlns:ma14="http://schemas.microsoft.com/office/mac/drawingml/2011/main" xmlns="" val="1"/>
            </a:ext>
            <a:ext uri="{909E8E84-426E-40dd-AFC4-6F175D3DCCD1}"/>
            <a:ext uri="{91240B29-F687-4f45-9708-019B960494DF}"/>
          </a:extLst>
        </p:spPr>
        <p:txBody>
          <a:bodyPr vert="horz" wrap="square" lIns="91440" tIns="45720" rIns="91440" bIns="45720" numCol="1" anchor="t" anchorCtr="0" compatLnSpc="1">
            <a:prstTxWarp prst="textNoShape">
              <a:avLst/>
            </a:prstTxWarp>
          </a:bodyPr>
          <a:lstStyle>
            <a:lvl1pPr algn="r">
              <a:defRPr sz="1400" smtClean="0">
                <a:solidFill>
                  <a:schemeClr val="bg1"/>
                </a:solidFill>
                <a:latin typeface="TradeGothic LT" charset="0"/>
                <a:ea typeface="ＭＳ Ｐゴシック" charset="-128"/>
              </a:defRPr>
            </a:lvl1pPr>
          </a:lstStyle>
          <a:p>
            <a:pPr>
              <a:defRPr/>
            </a:pPr>
            <a:fld id="{2894F4E7-5006-BD40-B9EC-3495E3F01B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000" b="1">
          <a:solidFill>
            <a:schemeClr val="bg1"/>
          </a:solidFill>
          <a:latin typeface="+mj-lt"/>
          <a:ea typeface="+mj-ea"/>
          <a:cs typeface="+mj-cs"/>
        </a:defRPr>
      </a:lvl1pPr>
      <a:lvl2pPr algn="ctr" rtl="0" eaLnBrk="0" fontAlgn="base" hangingPunct="0">
        <a:spcBef>
          <a:spcPct val="0"/>
        </a:spcBef>
        <a:spcAft>
          <a:spcPct val="0"/>
        </a:spcAft>
        <a:defRPr sz="4000" b="1">
          <a:solidFill>
            <a:schemeClr val="bg1"/>
          </a:solidFill>
          <a:latin typeface="TradeGothic LT" charset="0"/>
          <a:ea typeface="ＭＳ Ｐゴシック" charset="0"/>
          <a:cs typeface="ＭＳ Ｐゴシック" charset="0"/>
        </a:defRPr>
      </a:lvl2pPr>
      <a:lvl3pPr algn="ctr" rtl="0" eaLnBrk="0" fontAlgn="base" hangingPunct="0">
        <a:spcBef>
          <a:spcPct val="0"/>
        </a:spcBef>
        <a:spcAft>
          <a:spcPct val="0"/>
        </a:spcAft>
        <a:defRPr sz="4000" b="1">
          <a:solidFill>
            <a:schemeClr val="bg1"/>
          </a:solidFill>
          <a:latin typeface="TradeGothic LT" charset="0"/>
          <a:ea typeface="ＭＳ Ｐゴシック" charset="0"/>
          <a:cs typeface="ＭＳ Ｐゴシック" charset="0"/>
        </a:defRPr>
      </a:lvl3pPr>
      <a:lvl4pPr algn="ctr" rtl="0" eaLnBrk="0" fontAlgn="base" hangingPunct="0">
        <a:spcBef>
          <a:spcPct val="0"/>
        </a:spcBef>
        <a:spcAft>
          <a:spcPct val="0"/>
        </a:spcAft>
        <a:defRPr sz="4000" b="1">
          <a:solidFill>
            <a:schemeClr val="bg1"/>
          </a:solidFill>
          <a:latin typeface="TradeGothic LT" charset="0"/>
          <a:ea typeface="ＭＳ Ｐゴシック" charset="0"/>
          <a:cs typeface="ＭＳ Ｐゴシック" charset="0"/>
        </a:defRPr>
      </a:lvl4pPr>
      <a:lvl5pPr algn="ctr" rtl="0" eaLnBrk="0" fontAlgn="base" hangingPunct="0">
        <a:spcBef>
          <a:spcPct val="0"/>
        </a:spcBef>
        <a:spcAft>
          <a:spcPct val="0"/>
        </a:spcAft>
        <a:defRPr sz="4000" b="1">
          <a:solidFill>
            <a:schemeClr val="bg1"/>
          </a:solidFill>
          <a:latin typeface="TradeGothic LT" charset="0"/>
          <a:ea typeface="ＭＳ Ｐゴシック" charset="0"/>
          <a:cs typeface="ＭＳ Ｐゴシック" charset="0"/>
        </a:defRPr>
      </a:lvl5pPr>
      <a:lvl6pPr marL="457200" algn="ctr" rtl="0" fontAlgn="base">
        <a:spcBef>
          <a:spcPct val="0"/>
        </a:spcBef>
        <a:spcAft>
          <a:spcPct val="0"/>
        </a:spcAft>
        <a:defRPr sz="4000" b="1">
          <a:solidFill>
            <a:schemeClr val="bg1"/>
          </a:solidFill>
          <a:latin typeface="TradeGothic LT" charset="0"/>
          <a:ea typeface="ＭＳ Ｐゴシック" charset="0"/>
          <a:cs typeface="ＭＳ Ｐゴシック" charset="0"/>
        </a:defRPr>
      </a:lvl6pPr>
      <a:lvl7pPr marL="914400" algn="ctr" rtl="0" fontAlgn="base">
        <a:spcBef>
          <a:spcPct val="0"/>
        </a:spcBef>
        <a:spcAft>
          <a:spcPct val="0"/>
        </a:spcAft>
        <a:defRPr sz="4000" b="1">
          <a:solidFill>
            <a:schemeClr val="bg1"/>
          </a:solidFill>
          <a:latin typeface="TradeGothic LT" charset="0"/>
          <a:ea typeface="ＭＳ Ｐゴシック" charset="0"/>
          <a:cs typeface="ＭＳ Ｐゴシック" charset="0"/>
        </a:defRPr>
      </a:lvl7pPr>
      <a:lvl8pPr marL="1371600" algn="ctr" rtl="0" fontAlgn="base">
        <a:spcBef>
          <a:spcPct val="0"/>
        </a:spcBef>
        <a:spcAft>
          <a:spcPct val="0"/>
        </a:spcAft>
        <a:defRPr sz="4000" b="1">
          <a:solidFill>
            <a:schemeClr val="bg1"/>
          </a:solidFill>
          <a:latin typeface="TradeGothic LT" charset="0"/>
          <a:ea typeface="ＭＳ Ｐゴシック" charset="0"/>
          <a:cs typeface="ＭＳ Ｐゴシック" charset="0"/>
        </a:defRPr>
      </a:lvl8pPr>
      <a:lvl9pPr marL="1828800" algn="ctr" rtl="0" fontAlgn="base">
        <a:spcBef>
          <a:spcPct val="0"/>
        </a:spcBef>
        <a:spcAft>
          <a:spcPct val="0"/>
        </a:spcAft>
        <a:defRPr sz="4000" b="1">
          <a:solidFill>
            <a:schemeClr val="bg1"/>
          </a:solidFill>
          <a:latin typeface="TradeGothic LT"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Trade Gothic LT Std" pitchFamily="2" charset="0"/>
        <a:buChar char="–"/>
        <a:defRPr sz="3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3000">
          <a:solidFill>
            <a:schemeClr val="bg1"/>
          </a:solidFill>
          <a:latin typeface="+mn-lt"/>
          <a:ea typeface="+mn-ea"/>
        </a:defRPr>
      </a:lvl2pPr>
      <a:lvl3pPr marL="1143000" indent="-228600" algn="l" rtl="0" eaLnBrk="0" fontAlgn="base" hangingPunct="0">
        <a:spcBef>
          <a:spcPct val="20000"/>
        </a:spcBef>
        <a:spcAft>
          <a:spcPct val="0"/>
        </a:spcAft>
        <a:buFont typeface="Trade Gothic LT Std" pitchFamily="2" charset="0"/>
        <a:buChar char="–"/>
        <a:defRPr sz="3000">
          <a:solidFill>
            <a:schemeClr val="bg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3000">
          <a:solidFill>
            <a:schemeClr val="bg1"/>
          </a:solidFill>
          <a:latin typeface="+mn-lt"/>
          <a:ea typeface="+mn-ea"/>
        </a:defRPr>
      </a:lvl4pPr>
      <a:lvl5pPr marL="2057400" indent="-228600" algn="l" rtl="0" eaLnBrk="0" fontAlgn="base" hangingPunct="0">
        <a:spcBef>
          <a:spcPct val="20000"/>
        </a:spcBef>
        <a:spcAft>
          <a:spcPct val="0"/>
        </a:spcAft>
        <a:buChar char="»"/>
        <a:defRPr sz="3000">
          <a:solidFill>
            <a:schemeClr val="bg1"/>
          </a:solidFill>
          <a:latin typeface="+mn-lt"/>
          <a:ea typeface="+mn-ea"/>
        </a:defRPr>
      </a:lvl5pPr>
      <a:lvl6pPr marL="2514600" indent="-228600" algn="l" rtl="0" fontAlgn="base">
        <a:spcBef>
          <a:spcPct val="20000"/>
        </a:spcBef>
        <a:spcAft>
          <a:spcPct val="0"/>
        </a:spcAft>
        <a:buChar char="»"/>
        <a:defRPr sz="3000">
          <a:solidFill>
            <a:schemeClr val="bg1"/>
          </a:solidFill>
          <a:latin typeface="+mn-lt"/>
          <a:ea typeface="+mn-ea"/>
        </a:defRPr>
      </a:lvl6pPr>
      <a:lvl7pPr marL="2971800" indent="-228600" algn="l" rtl="0" fontAlgn="base">
        <a:spcBef>
          <a:spcPct val="20000"/>
        </a:spcBef>
        <a:spcAft>
          <a:spcPct val="0"/>
        </a:spcAft>
        <a:buChar char="»"/>
        <a:defRPr sz="3000">
          <a:solidFill>
            <a:schemeClr val="bg1"/>
          </a:solidFill>
          <a:latin typeface="+mn-lt"/>
          <a:ea typeface="+mn-ea"/>
        </a:defRPr>
      </a:lvl7pPr>
      <a:lvl8pPr marL="3429000" indent="-228600" algn="l" rtl="0" fontAlgn="base">
        <a:spcBef>
          <a:spcPct val="20000"/>
        </a:spcBef>
        <a:spcAft>
          <a:spcPct val="0"/>
        </a:spcAft>
        <a:buChar char="»"/>
        <a:defRPr sz="3000">
          <a:solidFill>
            <a:schemeClr val="bg1"/>
          </a:solidFill>
          <a:latin typeface="+mn-lt"/>
          <a:ea typeface="+mn-ea"/>
        </a:defRPr>
      </a:lvl8pPr>
      <a:lvl9pPr marL="3886200" indent="-228600" algn="l" rtl="0" fontAlgn="base">
        <a:spcBef>
          <a:spcPct val="20000"/>
        </a:spcBef>
        <a:spcAft>
          <a:spcPct val="0"/>
        </a:spcAft>
        <a:buChar char="»"/>
        <a:defRPr sz="30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C2CBB3-1BF2-384F-B702-10FD4DF82C37}"/>
              </a:ext>
            </a:extLst>
          </p:cNvPr>
          <p:cNvGrpSpPr/>
          <p:nvPr/>
        </p:nvGrpSpPr>
        <p:grpSpPr>
          <a:xfrm>
            <a:off x="0" y="0"/>
            <a:ext cx="12192000" cy="6858000"/>
            <a:chOff x="0" y="0"/>
            <a:chExt cx="12192000" cy="6858000"/>
          </a:xfrm>
        </p:grpSpPr>
        <p:pic>
          <p:nvPicPr>
            <p:cNvPr id="15362" name="Picture 1" descr="photo-1421977870504-378093748ae6.jpeg">
              <a:extLst>
                <a:ext uri="{FF2B5EF4-FFF2-40B4-BE49-F238E27FC236}">
                  <a16:creationId xmlns:a16="http://schemas.microsoft.com/office/drawing/2014/main" id="{791F7B90-A921-B244-B382-12E80FB7E35E}"/>
                </a:ext>
              </a:extLst>
            </p:cNvPr>
            <p:cNvPicPr>
              <a:picLocks noChangeAspect="1"/>
            </p:cNvPicPr>
            <p:nvPr/>
          </p:nvPicPr>
          <p:blipFill rotWithShape="1">
            <a:blip r:embed="rId3">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a:extLst>
                <a:ext uri="{FF2B5EF4-FFF2-40B4-BE49-F238E27FC236}">
                  <a16:creationId xmlns:a16="http://schemas.microsoft.com/office/drawing/2014/main" id="{3BA893C1-5C0D-C04E-9AA9-587EA3937640}"/>
                </a:ext>
              </a:extLst>
            </p:cNvPr>
            <p:cNvSpPr txBox="1">
              <a:spLocks noChangeArrowheads="1"/>
            </p:cNvSpPr>
            <p:nvPr/>
          </p:nvSpPr>
          <p:spPr bwMode="auto">
            <a:xfrm>
              <a:off x="1695450" y="4221163"/>
              <a:ext cx="8793163" cy="1031875"/>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r">
                <a:lnSpc>
                  <a:spcPct val="90000"/>
                </a:lnSpc>
                <a:defRPr/>
              </a:pPr>
              <a:r>
                <a:rPr lang="en-US" sz="6600" b="1" dirty="0">
                  <a:solidFill>
                    <a:schemeClr val="bg1"/>
                  </a:solidFill>
                  <a:effectLst>
                    <a:outerShdw blurRad="50800" dist="38100" dir="2700000" algn="tl" rotWithShape="0">
                      <a:prstClr val="black">
                        <a:alpha val="40000"/>
                      </a:prstClr>
                    </a:outerShdw>
                  </a:effectLst>
                  <a:latin typeface="Trade Gothic LT Std" charset="0"/>
                  <a:ea typeface="ＭＳ Ｐゴシック" charset="0"/>
                </a:rPr>
                <a:t>ordination of elders</a:t>
              </a:r>
              <a:endParaRPr lang="en-US" sz="6600" dirty="0">
                <a:solidFill>
                  <a:schemeClr val="bg1"/>
                </a:solidFill>
                <a:effectLst>
                  <a:outerShdw blurRad="50800" dist="38100" dir="2700000" algn="tl" rotWithShape="0">
                    <a:prstClr val="black">
                      <a:alpha val="40000"/>
                    </a:prstClr>
                  </a:outerShdw>
                </a:effectLst>
                <a:latin typeface="Trade Gothic LT Std" charset="0"/>
                <a:ea typeface="ＭＳ Ｐゴシック" charset="0"/>
              </a:endParaRPr>
            </a:p>
          </p:txBody>
        </p:sp>
        <p:pic>
          <p:nvPicPr>
            <p:cNvPr id="15364" name="Picture 2" descr="logo_shofar orange.png">
              <a:extLst>
                <a:ext uri="{FF2B5EF4-FFF2-40B4-BE49-F238E27FC236}">
                  <a16:creationId xmlns:a16="http://schemas.microsoft.com/office/drawing/2014/main" id="{BEAEFFD3-3155-D44B-BF54-1AC9ECF3900E}"/>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8760296" y="5505647"/>
              <a:ext cx="1556162" cy="107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9C1581-1768-CA43-A459-6A23EBE8DCE8}"/>
              </a:ext>
            </a:extLst>
          </p:cNvPr>
          <p:cNvGrpSpPr/>
          <p:nvPr/>
        </p:nvGrpSpPr>
        <p:grpSpPr>
          <a:xfrm>
            <a:off x="0" y="0"/>
            <a:ext cx="12192000" cy="6858000"/>
            <a:chOff x="0" y="0"/>
            <a:chExt cx="12192000" cy="6858000"/>
          </a:xfrm>
        </p:grpSpPr>
        <p:pic>
          <p:nvPicPr>
            <p:cNvPr id="6" name="Picture 1" descr="photo-1421977870504-378093748ae6.jpeg">
              <a:extLst>
                <a:ext uri="{FF2B5EF4-FFF2-40B4-BE49-F238E27FC236}">
                  <a16:creationId xmlns:a16="http://schemas.microsoft.com/office/drawing/2014/main" id="{80FA3F70-3515-8B40-BF17-930A94178136}"/>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E3A5CAA4-B02C-4447-BB1A-BA88725D6B21}"/>
                </a:ext>
              </a:extLst>
            </p:cNvPr>
            <p:cNvSpPr txBox="1">
              <a:spLocks noChangeArrowheads="1"/>
            </p:cNvSpPr>
            <p:nvPr/>
          </p:nvSpPr>
          <p:spPr bwMode="auto">
            <a:xfrm>
              <a:off x="1695450" y="4221163"/>
              <a:ext cx="8793163" cy="1031875"/>
            </a:xfrm>
            <a:prstGeom prst="rect">
              <a:avLst/>
            </a:prstGeom>
            <a:noFill/>
            <a:ln>
              <a:noFill/>
            </a:ln>
            <a:effectLst/>
            <a:extLst>
              <a:ext uri="{909E8E84-426E-40dd-AFC4-6F175D3DCCD1}"/>
              <a:ext uri="{91240B29-F687-4f45-9708-019B960494DF}"/>
              <a:ext uri="{AF507438-7753-43e0-B8FC-AC1667EBCBE1}"/>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lnSpc>
                  <a:spcPct val="90000"/>
                </a:lnSpc>
                <a:defRPr/>
              </a:pPr>
              <a:r>
                <a:rPr lang="en-US" altLang="en-US" sz="6600" b="1" dirty="0">
                  <a:solidFill>
                    <a:schemeClr val="bg1"/>
                  </a:solidFill>
                  <a:effectLst>
                    <a:outerShdw blurRad="38100" dist="38100" dir="2700000" algn="tl">
                      <a:srgbClr val="808080"/>
                    </a:outerShdw>
                  </a:effectLst>
                  <a:latin typeface="Trade Gothic LT Std" charset="0"/>
                </a:rPr>
                <a:t>pastor’s charge</a:t>
              </a:r>
              <a:endParaRPr lang="en-US" altLang="en-US" sz="6600" dirty="0">
                <a:solidFill>
                  <a:schemeClr val="bg1"/>
                </a:solidFill>
                <a:effectLst>
                  <a:outerShdw blurRad="38100" dist="38100" dir="2700000" algn="tl">
                    <a:srgbClr val="808080"/>
                  </a:outerShdw>
                </a:effectLst>
                <a:latin typeface="Trade Gothic LT Std" charset="0"/>
              </a:endParaRPr>
            </a:p>
          </p:txBody>
        </p:sp>
        <p:pic>
          <p:nvPicPr>
            <p:cNvPr id="17412" name="Picture 7" descr="logo_shofar orange.png">
              <a:extLst>
                <a:ext uri="{FF2B5EF4-FFF2-40B4-BE49-F238E27FC236}">
                  <a16:creationId xmlns:a16="http://schemas.microsoft.com/office/drawing/2014/main" id="{C6A4FCE4-6592-A54C-A7AF-D726A7746BF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8760296" y="5505647"/>
              <a:ext cx="1556162" cy="107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2DB6E4-AE15-4A4B-ACBD-8A4DE1296A74}"/>
              </a:ext>
            </a:extLst>
          </p:cNvPr>
          <p:cNvGrpSpPr/>
          <p:nvPr/>
        </p:nvGrpSpPr>
        <p:grpSpPr>
          <a:xfrm>
            <a:off x="0" y="-9525"/>
            <a:ext cx="12192000" cy="6867525"/>
            <a:chOff x="0" y="-9525"/>
            <a:chExt cx="12192000" cy="6867525"/>
          </a:xfrm>
        </p:grpSpPr>
        <p:pic>
          <p:nvPicPr>
            <p:cNvPr id="6" name="Picture 1" descr="photo-1421977870504-378093748ae6.jpeg">
              <a:extLst>
                <a:ext uri="{FF2B5EF4-FFF2-40B4-BE49-F238E27FC236}">
                  <a16:creationId xmlns:a16="http://schemas.microsoft.com/office/drawing/2014/main" id="{AB4B4BB6-5133-8A40-9DB1-AC9BA748B1D7}"/>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1">
              <a:extLst>
                <a:ext uri="{FF2B5EF4-FFF2-40B4-BE49-F238E27FC236}">
                  <a16:creationId xmlns:a16="http://schemas.microsoft.com/office/drawing/2014/main" id="{CC124E37-B9E4-1F4F-87E4-216829DE3570}"/>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18434" name="Text Box 2">
            <a:extLst>
              <a:ext uri="{FF2B5EF4-FFF2-40B4-BE49-F238E27FC236}">
                <a16:creationId xmlns:a16="http://schemas.microsoft.com/office/drawing/2014/main" id="{3C152390-8382-E647-B7AF-8AEEE892010C}"/>
              </a:ext>
            </a:extLst>
          </p:cNvPr>
          <p:cNvSpPr txBox="1">
            <a:spLocks noChangeArrowheads="1"/>
          </p:cNvSpPr>
          <p:nvPr/>
        </p:nvSpPr>
        <p:spPr bwMode="auto">
          <a:xfrm>
            <a:off x="2133600" y="1484314"/>
            <a:ext cx="79248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ZA" altLang="en-US" sz="3600" b="1">
                <a:solidFill>
                  <a:schemeClr val="bg1"/>
                </a:solidFill>
                <a:latin typeface="Trade Gothic LT Std" pitchFamily="2" charset="0"/>
              </a:rPr>
              <a:t>acts 20:28</a:t>
            </a:r>
            <a:endParaRPr lang="en-GB" altLang="en-US" sz="3600" b="1">
              <a:solidFill>
                <a:schemeClr val="bg1"/>
              </a:solidFill>
              <a:latin typeface="Trade Gothic LT Std" pitchFamily="2" charset="0"/>
            </a:endParaRPr>
          </a:p>
          <a:p>
            <a:r>
              <a:rPr lang="en-GB" altLang="en-US" sz="3600" baseline="30000">
                <a:solidFill>
                  <a:schemeClr val="bg1"/>
                </a:solidFill>
                <a:latin typeface="Trade Gothic LT Std" pitchFamily="2" charset="0"/>
              </a:rPr>
              <a:t>28</a:t>
            </a:r>
            <a:r>
              <a:rPr lang="en-GB" altLang="en-US" sz="3600">
                <a:solidFill>
                  <a:schemeClr val="bg1"/>
                </a:solidFill>
                <a:latin typeface="Trade Gothic LT Std" pitchFamily="2" charset="0"/>
              </a:rPr>
              <a:t> Therefore take heed to yourselves and to all the flock, among which the Holy Spirit has made you overseers, to shepherd the church of God which He purchased with His own blood.</a:t>
            </a:r>
            <a:endParaRPr lang="en-US" altLang="en-US" sz="3600">
              <a:solidFill>
                <a:schemeClr val="bg1"/>
              </a:solidFill>
              <a:latin typeface="Trade Gothic LT Std"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ADB802A-3D97-374B-9316-D44744E3B83D}"/>
              </a:ext>
            </a:extLst>
          </p:cNvPr>
          <p:cNvGrpSpPr/>
          <p:nvPr/>
        </p:nvGrpSpPr>
        <p:grpSpPr>
          <a:xfrm>
            <a:off x="0" y="-9525"/>
            <a:ext cx="12192000" cy="6867525"/>
            <a:chOff x="0" y="-9525"/>
            <a:chExt cx="12192000" cy="6867525"/>
          </a:xfrm>
        </p:grpSpPr>
        <p:pic>
          <p:nvPicPr>
            <p:cNvPr id="8" name="Picture 1" descr="photo-1421977870504-378093748ae6.jpeg">
              <a:extLst>
                <a:ext uri="{FF2B5EF4-FFF2-40B4-BE49-F238E27FC236}">
                  <a16:creationId xmlns:a16="http://schemas.microsoft.com/office/drawing/2014/main" id="{C76AF19E-E97C-1A4C-802D-13E4279B01BC}"/>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a:extLst>
                <a:ext uri="{FF2B5EF4-FFF2-40B4-BE49-F238E27FC236}">
                  <a16:creationId xmlns:a16="http://schemas.microsoft.com/office/drawing/2014/main" id="{331F341E-0E16-6541-AC20-AD7474459848}"/>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19458" name="Text Box 2">
            <a:extLst>
              <a:ext uri="{FF2B5EF4-FFF2-40B4-BE49-F238E27FC236}">
                <a16:creationId xmlns:a16="http://schemas.microsoft.com/office/drawing/2014/main" id="{B11CC709-540C-BA4D-BA16-E269055E48B1}"/>
              </a:ext>
            </a:extLst>
          </p:cNvPr>
          <p:cNvSpPr txBox="1">
            <a:spLocks noChangeArrowheads="1"/>
          </p:cNvSpPr>
          <p:nvPr/>
        </p:nvSpPr>
        <p:spPr bwMode="auto">
          <a:xfrm>
            <a:off x="2046289" y="765176"/>
            <a:ext cx="8099425"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defTabSz="2239963">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defTabSz="2239963">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defTabSz="2239963">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 typeface="Trade Gothic LT Std" pitchFamily="2" charset="0"/>
              <a:buNone/>
            </a:pPr>
            <a:r>
              <a:rPr lang="en-GB" altLang="en-US" sz="3600">
                <a:latin typeface="Trade Gothic LT Std" pitchFamily="2" charset="0"/>
              </a:rPr>
              <a:t>It is our belief that the calling into the Christian ministry and to a particular sphere of service is both of God and the church. The church must diligently seek God’s will and this is confirmed by a God-given inner-conviction on the part of the persons called. Forasmuch as we believe that you are acting in obedience to the call of God, it may </a:t>
            </a:r>
            <a:endParaRPr lang="en-US" altLang="en-US" sz="3600">
              <a:latin typeface="Trade Gothic LT Std"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F5D0A17-164D-8C40-9D5E-5FBF34FB239E}"/>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4ED4F01E-DBA0-664C-A453-6E61F16FF94F}"/>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EA80F5B3-3D0F-6D47-BA7A-421B4FD4AA91}"/>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0482" name="Text Box 2">
            <a:extLst>
              <a:ext uri="{FF2B5EF4-FFF2-40B4-BE49-F238E27FC236}">
                <a16:creationId xmlns:a16="http://schemas.microsoft.com/office/drawing/2014/main" id="{FC96138C-65DE-B14E-8D95-F596E85AFEA2}"/>
              </a:ext>
            </a:extLst>
          </p:cNvPr>
          <p:cNvSpPr txBox="1">
            <a:spLocks noChangeArrowheads="1"/>
          </p:cNvSpPr>
          <p:nvPr/>
        </p:nvSpPr>
        <p:spPr bwMode="auto">
          <a:xfrm>
            <a:off x="2046289" y="788989"/>
            <a:ext cx="8099425"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defTabSz="2239963">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defTabSz="2239963">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defTabSz="2239963">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eaLnBrk="1" hangingPunct="1">
              <a:lnSpc>
                <a:spcPct val="95000"/>
              </a:lnSpc>
              <a:buClr>
                <a:schemeClr val="hlink"/>
              </a:buClr>
              <a:buSzPct val="75000"/>
              <a:buFontTx/>
              <a:buNone/>
            </a:pPr>
            <a:r>
              <a:rPr lang="en-GB" altLang="en-US" sz="3600">
                <a:latin typeface="Trade Gothic LT Std" pitchFamily="2" charset="0"/>
              </a:rPr>
              <a:t>seem needless to ask for any further assurance of your faith and sincerity of purpose; but in order that you may yourself realise the solemn trust you have undertaken and that this congregation may better understand your mind and will, we ask you to answer the questions which in the name of Christ and His Church, we address to you:</a:t>
            </a:r>
            <a:endParaRPr lang="en-US" altLang="en-US" sz="3600">
              <a:latin typeface="Trade Gothic LT Std"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A17A89D-E009-2549-ADF6-B5578F35B0BA}"/>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554EC91F-86B6-AC40-BFF8-100B59FFC0D6}"/>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29FC374D-325C-F643-AAE7-B01E627F67E4}"/>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1506" name="Text Box 2">
            <a:extLst>
              <a:ext uri="{FF2B5EF4-FFF2-40B4-BE49-F238E27FC236}">
                <a16:creationId xmlns:a16="http://schemas.microsoft.com/office/drawing/2014/main" id="{33DE5FBF-A514-7045-B6CC-86BB817B72BA}"/>
              </a:ext>
            </a:extLst>
          </p:cNvPr>
          <p:cNvSpPr txBox="1">
            <a:spLocks noChangeArrowheads="1"/>
          </p:cNvSpPr>
          <p:nvPr/>
        </p:nvSpPr>
        <p:spPr bwMode="auto">
          <a:xfrm>
            <a:off x="2133600" y="2274889"/>
            <a:ext cx="7924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en-US" sz="3600">
                <a:solidFill>
                  <a:schemeClr val="bg1"/>
                </a:solidFill>
                <a:latin typeface="Trade Gothic LT Std" pitchFamily="2" charset="0"/>
              </a:rPr>
              <a:t>1. Do you believe in one God, the Father, the Son, and the Holy Spirit; and do you confess anew Jesus Christ as your Saviour and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637072-026E-7E41-A699-438F321AC286}"/>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27CD6ADB-2931-2546-9538-A0ACA9E93086}"/>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F471818F-3E3B-E745-95AA-2E1FBC963B24}"/>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2530" name="Text Box 2">
            <a:extLst>
              <a:ext uri="{FF2B5EF4-FFF2-40B4-BE49-F238E27FC236}">
                <a16:creationId xmlns:a16="http://schemas.microsoft.com/office/drawing/2014/main" id="{4DEB3122-3434-1A40-B49C-00C3E82C1F10}"/>
              </a:ext>
            </a:extLst>
          </p:cNvPr>
          <p:cNvSpPr txBox="1">
            <a:spLocks noChangeArrowheads="1"/>
          </p:cNvSpPr>
          <p:nvPr/>
        </p:nvSpPr>
        <p:spPr bwMode="auto">
          <a:xfrm>
            <a:off x="2133600" y="2559050"/>
            <a:ext cx="7924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en-US" sz="3600">
                <a:solidFill>
                  <a:schemeClr val="bg1"/>
                </a:solidFill>
                <a:latin typeface="Trade Gothic LT Std" pitchFamily="2" charset="0"/>
              </a:rPr>
              <a:t>2. Do you believe in your heart that you are truly called of God to the eldership of this church?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7F0027-A903-5849-8A3D-0817B85FA1F8}"/>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06FFC3E3-4E39-8A4F-B2B2-D0ABF5E0DEC9}"/>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B327755F-F8D2-804B-AE3D-137DF96C97F6}"/>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3554" name="Text Box 2">
            <a:extLst>
              <a:ext uri="{FF2B5EF4-FFF2-40B4-BE49-F238E27FC236}">
                <a16:creationId xmlns:a16="http://schemas.microsoft.com/office/drawing/2014/main" id="{0DC559FC-6DBD-8A4E-A64D-E396F5C76D62}"/>
              </a:ext>
            </a:extLst>
          </p:cNvPr>
          <p:cNvSpPr txBox="1">
            <a:spLocks noChangeArrowheads="1"/>
          </p:cNvSpPr>
          <p:nvPr/>
        </p:nvSpPr>
        <p:spPr bwMode="auto">
          <a:xfrm>
            <a:off x="2133600" y="2889250"/>
            <a:ext cx="79248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spcBef>
                <a:spcPct val="20000"/>
              </a:spcBef>
              <a:buClr>
                <a:schemeClr val="hlink"/>
              </a:buClr>
              <a:buSzPct val="75000"/>
              <a:buFont typeface="Wingdings 3" pitchFamily="2" charset="2"/>
              <a:buNone/>
            </a:pPr>
            <a:r>
              <a:rPr lang="en-GB" altLang="en-US" sz="3600">
                <a:solidFill>
                  <a:schemeClr val="bg1"/>
                </a:solidFill>
                <a:latin typeface="Trade Gothic LT Std" pitchFamily="2" charset="0"/>
              </a:rPr>
              <a:t>3. Will you serve Christ in this church with love and consideration?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3771EE9-67F2-B342-B189-021112AE7A5F}"/>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F276C6CE-B1E3-8B4E-801E-A0B2BAE8B50B}"/>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EA4F0A38-7D83-2347-9CA0-B41498A1E78C}"/>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4578" name="Text Box 2">
            <a:extLst>
              <a:ext uri="{FF2B5EF4-FFF2-40B4-BE49-F238E27FC236}">
                <a16:creationId xmlns:a16="http://schemas.microsoft.com/office/drawing/2014/main" id="{DE5F7BDB-5D07-9D40-96E9-190F9F9ED21B}"/>
              </a:ext>
            </a:extLst>
          </p:cNvPr>
          <p:cNvSpPr txBox="1">
            <a:spLocks noChangeArrowheads="1"/>
          </p:cNvSpPr>
          <p:nvPr/>
        </p:nvSpPr>
        <p:spPr bwMode="auto">
          <a:xfrm>
            <a:off x="2133600" y="2395538"/>
            <a:ext cx="79248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spcBef>
                <a:spcPct val="20000"/>
              </a:spcBef>
              <a:buClr>
                <a:schemeClr val="hlink"/>
              </a:buClr>
              <a:buSzPct val="75000"/>
              <a:buFont typeface="Wingdings 3" pitchFamily="2" charset="2"/>
              <a:buNone/>
            </a:pPr>
            <a:r>
              <a:rPr lang="en-GB" altLang="en-US" sz="3600">
                <a:solidFill>
                  <a:schemeClr val="bg1"/>
                </a:solidFill>
                <a:latin typeface="Trade Gothic LT Std" pitchFamily="2" charset="0"/>
              </a:rPr>
              <a:t>4. Will you seek to extend the Kingdom of God and endeavour to make it grow in apostolic fashion as you have been called here to?</a:t>
            </a:r>
            <a:endParaRPr lang="en-US" altLang="en-US" sz="3600">
              <a:solidFill>
                <a:schemeClr val="bg1"/>
              </a:solidFill>
              <a:latin typeface="Trade Gothic LT Std"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77F59E-B3B1-1840-8703-400046F19E06}"/>
              </a:ext>
            </a:extLst>
          </p:cNvPr>
          <p:cNvGrpSpPr/>
          <p:nvPr/>
        </p:nvGrpSpPr>
        <p:grpSpPr>
          <a:xfrm>
            <a:off x="0" y="0"/>
            <a:ext cx="12192000" cy="6858000"/>
            <a:chOff x="0" y="0"/>
            <a:chExt cx="12192000" cy="6858000"/>
          </a:xfrm>
        </p:grpSpPr>
        <p:pic>
          <p:nvPicPr>
            <p:cNvPr id="6" name="Picture 1" descr="photo-1421977870504-378093748ae6.jpeg">
              <a:extLst>
                <a:ext uri="{FF2B5EF4-FFF2-40B4-BE49-F238E27FC236}">
                  <a16:creationId xmlns:a16="http://schemas.microsoft.com/office/drawing/2014/main" id="{2C4D57B6-6B06-AE49-A377-F608EE0DAD8B}"/>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a:extLst>
                <a:ext uri="{FF2B5EF4-FFF2-40B4-BE49-F238E27FC236}">
                  <a16:creationId xmlns:a16="http://schemas.microsoft.com/office/drawing/2014/main" id="{A9073B71-BFE4-4B40-BFF1-DC0D856DEEAA}"/>
                </a:ext>
              </a:extLst>
            </p:cNvPr>
            <p:cNvSpPr txBox="1">
              <a:spLocks noChangeArrowheads="1"/>
            </p:cNvSpPr>
            <p:nvPr/>
          </p:nvSpPr>
          <p:spPr bwMode="auto">
            <a:xfrm>
              <a:off x="1695450" y="3332163"/>
              <a:ext cx="8793163" cy="1946275"/>
            </a:xfrm>
            <a:prstGeom prst="rect">
              <a:avLst/>
            </a:prstGeom>
            <a:noFill/>
            <a:ln>
              <a:noFill/>
            </a:ln>
            <a:effectLst/>
            <a:extLst>
              <a:ext uri="{909E8E84-426E-40dd-AFC4-6F175D3DCCD1}"/>
              <a:ext uri="{91240B29-F687-4f45-9708-019B960494DF}"/>
              <a:ext uri="{AF507438-7753-43e0-B8FC-AC1667EBCBE1}"/>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lnSpc>
                  <a:spcPct val="90000"/>
                </a:lnSpc>
                <a:defRPr/>
              </a:pPr>
              <a:r>
                <a:rPr lang="en-US" altLang="en-US" sz="6600" b="1" dirty="0">
                  <a:solidFill>
                    <a:schemeClr val="bg1"/>
                  </a:solidFill>
                  <a:effectLst>
                    <a:outerShdw blurRad="38100" dist="38100" dir="2700000" algn="tl">
                      <a:srgbClr val="808080"/>
                    </a:outerShdw>
                  </a:effectLst>
                  <a:latin typeface="Trade Gothic LT Std" charset="0"/>
                </a:rPr>
                <a:t>pastor’s charge to the congregation</a:t>
              </a:r>
              <a:endParaRPr lang="en-US" altLang="en-US" sz="6600" dirty="0">
                <a:solidFill>
                  <a:schemeClr val="bg1"/>
                </a:solidFill>
                <a:effectLst>
                  <a:outerShdw blurRad="38100" dist="38100" dir="2700000" algn="tl">
                    <a:srgbClr val="808080"/>
                  </a:outerShdw>
                </a:effectLst>
                <a:latin typeface="Trade Gothic LT Std" charset="0"/>
              </a:endParaRPr>
            </a:p>
          </p:txBody>
        </p:sp>
        <p:pic>
          <p:nvPicPr>
            <p:cNvPr id="25604" name="Picture 8" descr="logo_shofar orange.png">
              <a:extLst>
                <a:ext uri="{FF2B5EF4-FFF2-40B4-BE49-F238E27FC236}">
                  <a16:creationId xmlns:a16="http://schemas.microsoft.com/office/drawing/2014/main" id="{21908937-E740-A947-A5F9-21764DDE7279}"/>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8760296" y="5505647"/>
              <a:ext cx="1556162" cy="107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7977A4D-9F4F-1741-BA95-337F162A348B}"/>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52F3899C-472E-F742-B45C-75E5F3F8C77D}"/>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4C4F2320-BC0C-1449-97A1-C5D2FC079A0F}"/>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6626" name="Text Box 2">
            <a:extLst>
              <a:ext uri="{FF2B5EF4-FFF2-40B4-BE49-F238E27FC236}">
                <a16:creationId xmlns:a16="http://schemas.microsoft.com/office/drawing/2014/main" id="{226FE67C-1B1F-434A-B97B-5CA7DF85E417}"/>
              </a:ext>
            </a:extLst>
          </p:cNvPr>
          <p:cNvSpPr txBox="1">
            <a:spLocks noChangeArrowheads="1"/>
          </p:cNvSpPr>
          <p:nvPr/>
        </p:nvSpPr>
        <p:spPr bwMode="auto">
          <a:xfrm>
            <a:off x="2133600" y="1412875"/>
            <a:ext cx="79248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defTabSz="2239963">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defTabSz="2239963">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defTabSz="2239963">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r>
              <a:rPr lang="en-GB" altLang="en-US" sz="3600" b="1">
                <a:latin typeface="Trade Gothic LT Std" pitchFamily="2" charset="0"/>
              </a:rPr>
              <a:t>1 thessalonians 5:12-13</a:t>
            </a:r>
          </a:p>
          <a:p>
            <a:pPr>
              <a:spcBef>
                <a:spcPct val="0"/>
              </a:spcBef>
              <a:buFontTx/>
              <a:buNone/>
            </a:pPr>
            <a:r>
              <a:rPr lang="en-GB" altLang="en-US" sz="3600" baseline="30000">
                <a:latin typeface="Trade Gothic LT Std" pitchFamily="2" charset="0"/>
              </a:rPr>
              <a:t>12</a:t>
            </a:r>
            <a:r>
              <a:rPr lang="en-GB" altLang="en-US" sz="3600">
                <a:latin typeface="Trade Gothic LT Std" pitchFamily="2" charset="0"/>
              </a:rPr>
              <a:t> And we urge you, brethren, to recognize those who labour among you, and are over you in the Lord and admonish you, </a:t>
            </a:r>
            <a:r>
              <a:rPr lang="en-GB" altLang="en-US" sz="3600" baseline="30000">
                <a:latin typeface="Trade Gothic LT Std" pitchFamily="2" charset="0"/>
              </a:rPr>
              <a:t>13</a:t>
            </a:r>
            <a:r>
              <a:rPr lang="en-GB" altLang="en-US" sz="3600">
                <a:latin typeface="Trade Gothic LT Std" pitchFamily="2" charset="0"/>
              </a:rPr>
              <a:t> and to esteem them very highly in love for their work’s sake. Be at peace among yourselves.</a:t>
            </a:r>
            <a:endParaRPr lang="en-US" altLang="en-US" sz="3600">
              <a:latin typeface="Trade Gothic LT Std"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1D45E16-E0FE-C842-9C8E-C939CCE3B58B}"/>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A6A6BB2B-8348-1841-B4B4-488B1BB37CF5}"/>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30E78D2C-16E9-664A-8C70-978FF9008EEB}"/>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7650" name="Text Box 2">
            <a:extLst>
              <a:ext uri="{FF2B5EF4-FFF2-40B4-BE49-F238E27FC236}">
                <a16:creationId xmlns:a16="http://schemas.microsoft.com/office/drawing/2014/main" id="{D0A77D5B-28C7-E843-A1AF-0ECBB1FA5FB3}"/>
              </a:ext>
            </a:extLst>
          </p:cNvPr>
          <p:cNvSpPr txBox="1">
            <a:spLocks noChangeArrowheads="1"/>
          </p:cNvSpPr>
          <p:nvPr/>
        </p:nvSpPr>
        <p:spPr bwMode="auto">
          <a:xfrm>
            <a:off x="2133600" y="1412876"/>
            <a:ext cx="79248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defTabSz="2239963">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defTabSz="2239963">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defTabSz="2239963">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defTabSz="2239963">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defTabSz="2239963"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eaLnBrk="1" hangingPunct="1">
              <a:buClr>
                <a:schemeClr val="hlink"/>
              </a:buClr>
              <a:buSzPct val="75000"/>
              <a:buFont typeface="Wingdings 3" pitchFamily="2" charset="2"/>
              <a:buNone/>
            </a:pPr>
            <a:r>
              <a:rPr lang="en-GB" altLang="en-US" sz="3600">
                <a:latin typeface="Trade Gothic LT Std" pitchFamily="2" charset="0"/>
              </a:rPr>
              <a:t>Do you, members of this church, acknowledge and receive these elders promising them all due honour and support in the Lord? If you answer ‘yes’ will you please signify this by standing?</a:t>
            </a:r>
            <a:endParaRPr lang="en-US" altLang="en-US" sz="3600">
              <a:latin typeface="Trade Gothic LT Std"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86B70FA-5A5F-644C-B8AD-F29EF0292F13}"/>
              </a:ext>
            </a:extLst>
          </p:cNvPr>
          <p:cNvGrpSpPr/>
          <p:nvPr/>
        </p:nvGrpSpPr>
        <p:grpSpPr>
          <a:xfrm>
            <a:off x="0" y="-9525"/>
            <a:ext cx="12192000" cy="6867525"/>
            <a:chOff x="0" y="-9525"/>
            <a:chExt cx="12192000" cy="6867525"/>
          </a:xfrm>
        </p:grpSpPr>
        <p:pic>
          <p:nvPicPr>
            <p:cNvPr id="7" name="Picture 1" descr="photo-1421977870504-378093748ae6.jpeg">
              <a:extLst>
                <a:ext uri="{FF2B5EF4-FFF2-40B4-BE49-F238E27FC236}">
                  <a16:creationId xmlns:a16="http://schemas.microsoft.com/office/drawing/2014/main" id="{6D68CDEC-996A-7D4F-87DC-3CAD57CC92B3}"/>
                </a:ext>
              </a:extLst>
            </p:cNvPr>
            <p:cNvPicPr>
              <a:picLocks noChangeAspect="1"/>
            </p:cNvPicPr>
            <p:nvPr/>
          </p:nvPicPr>
          <p:blipFill rotWithShape="1">
            <a:blip r:embed="rId2">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349E8B35-7A7C-354E-AD38-A58AE4575A24}"/>
                </a:ext>
              </a:extLst>
            </p:cNvPr>
            <p:cNvSpPr>
              <a:spLocks noChangeArrowheads="1"/>
            </p:cNvSpPr>
            <p:nvPr/>
          </p:nvSpPr>
          <p:spPr bwMode="auto">
            <a:xfrm>
              <a:off x="0" y="-9525"/>
              <a:ext cx="12192000" cy="68675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1pPr>
              <a:lvl2pPr marL="742950" indent="-285750">
                <a:spcBef>
                  <a:spcPct val="20000"/>
                </a:spcBef>
                <a:buChar char="•"/>
                <a:defRPr sz="3000">
                  <a:solidFill>
                    <a:schemeClr val="bg1"/>
                  </a:solidFill>
                  <a:latin typeface="TradeGothic LT" pitchFamily="2" charset="0"/>
                  <a:ea typeface="ＭＳ Ｐゴシック" panose="020B0600070205080204" pitchFamily="34" charset="-128"/>
                </a:defRPr>
              </a:lvl2pPr>
              <a:lvl3pPr marL="1143000" indent="-228600">
                <a:spcBef>
                  <a:spcPct val="20000"/>
                </a:spcBef>
                <a:buFont typeface="Trade Gothic LT Std" pitchFamily="2" charset="0"/>
                <a:buChar char="–"/>
                <a:defRPr sz="3000">
                  <a:solidFill>
                    <a:schemeClr val="bg1"/>
                  </a:solidFill>
                  <a:latin typeface="TradeGothic LT" pitchFamily="2" charset="0"/>
                  <a:ea typeface="ＭＳ Ｐゴシック" panose="020B0600070205080204" pitchFamily="34" charset="-128"/>
                </a:defRPr>
              </a:lvl3pPr>
              <a:lvl4pPr marL="1600200" indent="-228600">
                <a:spcBef>
                  <a:spcPct val="20000"/>
                </a:spcBef>
                <a:buFont typeface="Arial" panose="020B0604020202020204" pitchFamily="34" charset="0"/>
                <a:buChar char="–"/>
                <a:defRPr sz="3000">
                  <a:solidFill>
                    <a:schemeClr val="bg1"/>
                  </a:solidFill>
                  <a:latin typeface="TradeGothic LT" pitchFamily="2" charset="0"/>
                  <a:ea typeface="ＭＳ Ｐゴシック" panose="020B0600070205080204" pitchFamily="34" charset="-128"/>
                </a:defRPr>
              </a:lvl4pPr>
              <a:lvl5pPr marL="2057400" indent="-228600">
                <a:spcBef>
                  <a:spcPct val="20000"/>
                </a:spcBef>
                <a:buChar char="»"/>
                <a:defRPr sz="3000">
                  <a:solidFill>
                    <a:schemeClr val="bg1"/>
                  </a:solidFill>
                  <a:latin typeface="TradeGothic LT"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3000">
                  <a:solidFill>
                    <a:schemeClr val="bg1"/>
                  </a:solidFill>
                  <a:latin typeface="TradeGothic LT" pitchFamily="2" charset="0"/>
                  <a:ea typeface="ＭＳ Ｐゴシック" panose="020B0600070205080204" pitchFamily="34" charset="-128"/>
                </a:defRPr>
              </a:lvl9pPr>
            </a:lstStyle>
            <a:p>
              <a:pPr>
                <a:spcBef>
                  <a:spcPct val="0"/>
                </a:spcBef>
                <a:buFontTx/>
                <a:buNone/>
              </a:pPr>
              <a:endParaRPr lang="en-US" altLang="en-US" sz="2400">
                <a:solidFill>
                  <a:srgbClr val="000000"/>
                </a:solidFill>
                <a:latin typeface="Arial" panose="020B0604020202020204" pitchFamily="34" charset="0"/>
              </a:endParaRPr>
            </a:p>
          </p:txBody>
        </p:sp>
      </p:grpSp>
      <p:sp>
        <p:nvSpPr>
          <p:cNvPr id="28674" name="Text Box 2">
            <a:extLst>
              <a:ext uri="{FF2B5EF4-FFF2-40B4-BE49-F238E27FC236}">
                <a16:creationId xmlns:a16="http://schemas.microsoft.com/office/drawing/2014/main" id="{B59855E3-E4D5-DB41-A0B9-63E94544BF55}"/>
              </a:ext>
            </a:extLst>
          </p:cNvPr>
          <p:cNvSpPr txBox="1">
            <a:spLocks noChangeArrowheads="1"/>
          </p:cNvSpPr>
          <p:nvPr/>
        </p:nvSpPr>
        <p:spPr bwMode="auto">
          <a:xfrm>
            <a:off x="2133600" y="1412876"/>
            <a:ext cx="79248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39963">
              <a:defRPr sz="2400">
                <a:solidFill>
                  <a:schemeClr val="tx1"/>
                </a:solidFill>
                <a:latin typeface="Arial" panose="020B0604020202020204" pitchFamily="34" charset="0"/>
                <a:ea typeface="ＭＳ Ｐゴシック" panose="020B0600070205080204" pitchFamily="34" charset="-128"/>
              </a:defRPr>
            </a:lvl1pPr>
            <a:lvl2pPr marL="742950" indent="-285750" defTabSz="2239963">
              <a:defRPr sz="2400">
                <a:solidFill>
                  <a:schemeClr val="tx1"/>
                </a:solidFill>
                <a:latin typeface="Arial" panose="020B0604020202020204" pitchFamily="34" charset="0"/>
                <a:ea typeface="ＭＳ Ｐゴシック" panose="020B0600070205080204" pitchFamily="34" charset="-128"/>
              </a:defRPr>
            </a:lvl2pPr>
            <a:lvl3pPr marL="1143000" indent="-228600" defTabSz="2239963">
              <a:defRPr sz="2400">
                <a:solidFill>
                  <a:schemeClr val="tx1"/>
                </a:solidFill>
                <a:latin typeface="Arial" panose="020B0604020202020204" pitchFamily="34" charset="0"/>
                <a:ea typeface="ＭＳ Ｐゴシック" panose="020B0600070205080204" pitchFamily="34" charset="-128"/>
              </a:defRPr>
            </a:lvl3pPr>
            <a:lvl4pPr marL="1600200" indent="-228600" defTabSz="2239963">
              <a:defRPr sz="2400">
                <a:solidFill>
                  <a:schemeClr val="tx1"/>
                </a:solidFill>
                <a:latin typeface="Arial" panose="020B0604020202020204" pitchFamily="34" charset="0"/>
                <a:ea typeface="ＭＳ Ｐゴシック" panose="020B0600070205080204" pitchFamily="34" charset="-128"/>
              </a:defRPr>
            </a:lvl4pPr>
            <a:lvl5pPr marL="2057400" indent="-228600" defTabSz="2239963">
              <a:defRPr sz="2400">
                <a:solidFill>
                  <a:schemeClr val="tx1"/>
                </a:solidFill>
                <a:latin typeface="Arial" panose="020B0604020202020204" pitchFamily="34" charset="0"/>
                <a:ea typeface="ＭＳ Ｐゴシック" panose="020B0600070205080204" pitchFamily="34" charset="-128"/>
              </a:defRPr>
            </a:lvl5pPr>
            <a:lvl6pPr marL="25146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22399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en-US" sz="3600" b="1">
                <a:solidFill>
                  <a:schemeClr val="bg1"/>
                </a:solidFill>
                <a:latin typeface="Trade Gothic LT Std" pitchFamily="2" charset="0"/>
              </a:rPr>
              <a:t>numbers 6:24-26</a:t>
            </a:r>
          </a:p>
          <a:p>
            <a:r>
              <a:rPr lang="en-GB" altLang="en-US" sz="3600" baseline="30000">
                <a:solidFill>
                  <a:schemeClr val="bg1"/>
                </a:solidFill>
                <a:latin typeface="Trade Gothic LT Std" pitchFamily="2" charset="0"/>
              </a:rPr>
              <a:t>24</a:t>
            </a:r>
            <a:r>
              <a:rPr lang="en-GB" altLang="en-US" sz="3600">
                <a:solidFill>
                  <a:schemeClr val="bg1"/>
                </a:solidFill>
                <a:latin typeface="Trade Gothic LT Std" pitchFamily="2" charset="0"/>
              </a:rPr>
              <a:t> The Lord bless you and keep you; </a:t>
            </a:r>
          </a:p>
          <a:p>
            <a:r>
              <a:rPr lang="en-GB" altLang="en-US" sz="3600" baseline="30000">
                <a:solidFill>
                  <a:schemeClr val="bg1"/>
                </a:solidFill>
                <a:latin typeface="Trade Gothic LT Std" pitchFamily="2" charset="0"/>
              </a:rPr>
              <a:t>25</a:t>
            </a:r>
            <a:r>
              <a:rPr lang="en-GB" altLang="en-US" sz="3600">
                <a:solidFill>
                  <a:schemeClr val="bg1"/>
                </a:solidFill>
                <a:latin typeface="Trade Gothic LT Std" pitchFamily="2" charset="0"/>
              </a:rPr>
              <a:t> The Lord make His face shine upon you, And be gracious to you; </a:t>
            </a:r>
          </a:p>
          <a:p>
            <a:r>
              <a:rPr lang="en-GB" altLang="en-US" sz="3600" baseline="30000">
                <a:solidFill>
                  <a:schemeClr val="bg1"/>
                </a:solidFill>
                <a:latin typeface="Trade Gothic LT Std" pitchFamily="2" charset="0"/>
              </a:rPr>
              <a:t>26</a:t>
            </a:r>
            <a:r>
              <a:rPr lang="en-GB" altLang="en-US" sz="3600">
                <a:solidFill>
                  <a:schemeClr val="bg1"/>
                </a:solidFill>
                <a:latin typeface="Trade Gothic LT Std" pitchFamily="2" charset="0"/>
              </a:rPr>
              <a:t> The Lord lift up His countenance upon you, And give you peace.</a:t>
            </a:r>
            <a:endParaRPr lang="en-US" altLang="en-US" sz="3600">
              <a:solidFill>
                <a:schemeClr val="bg1"/>
              </a:solidFill>
              <a:latin typeface="Trade Gothic LT Std"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C2CBB3-1BF2-384F-B702-10FD4DF82C37}"/>
              </a:ext>
            </a:extLst>
          </p:cNvPr>
          <p:cNvGrpSpPr/>
          <p:nvPr/>
        </p:nvGrpSpPr>
        <p:grpSpPr>
          <a:xfrm>
            <a:off x="0" y="0"/>
            <a:ext cx="12192000" cy="6858000"/>
            <a:chOff x="0" y="0"/>
            <a:chExt cx="12192000" cy="6858000"/>
          </a:xfrm>
        </p:grpSpPr>
        <p:pic>
          <p:nvPicPr>
            <p:cNvPr id="15362" name="Picture 1" descr="photo-1421977870504-378093748ae6.jpeg">
              <a:extLst>
                <a:ext uri="{FF2B5EF4-FFF2-40B4-BE49-F238E27FC236}">
                  <a16:creationId xmlns:a16="http://schemas.microsoft.com/office/drawing/2014/main" id="{791F7B90-A921-B244-B382-12E80FB7E35E}"/>
                </a:ext>
              </a:extLst>
            </p:cNvPr>
            <p:cNvPicPr>
              <a:picLocks noChangeAspect="1"/>
            </p:cNvPicPr>
            <p:nvPr/>
          </p:nvPicPr>
          <p:blipFill rotWithShape="1">
            <a:blip r:embed="rId3">
              <a:extLst>
                <a:ext uri="{28A0092B-C50C-407E-A947-70E740481C1C}">
                  <a14:useLocalDpi xmlns:a14="http://schemas.microsoft.com/office/drawing/2010/main" val="0"/>
                </a:ext>
              </a:extLst>
            </a:blip>
            <a:srcRect l="5299" t="12604" r="5945" b="12500"/>
            <a:stretch/>
          </p:blipFill>
          <p:spPr bwMode="auto">
            <a:xfrm>
              <a:off x="0" y="0"/>
              <a:ext cx="12192000" cy="6858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descr="logo_shofar orange.png">
              <a:extLst>
                <a:ext uri="{FF2B5EF4-FFF2-40B4-BE49-F238E27FC236}">
                  <a16:creationId xmlns:a16="http://schemas.microsoft.com/office/drawing/2014/main" id="{BEAEFFD3-3155-D44B-BF54-1AC9ECF3900E}"/>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8760296" y="5505647"/>
              <a:ext cx="1556162" cy="107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298801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radeGothic LT"/>
        <a:ea typeface="ＭＳ Ｐゴシック"/>
        <a:cs typeface="ＭＳ Ｐゴシック"/>
      </a:majorFont>
      <a:minorFont>
        <a:latin typeface="TradeGothic LT"/>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415</TotalTime>
  <Words>408</Words>
  <Application>Microsoft Macintosh PowerPoint</Application>
  <PresentationFormat>Widescreen</PresentationFormat>
  <Paragraphs>20</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ＭＳ Ｐゴシック</vt:lpstr>
      <vt:lpstr>TradeGothic LT</vt:lpstr>
      <vt:lpstr>Trade Gothic LT Std</vt:lpstr>
      <vt:lpstr>Wingdings 3</vt: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shofar</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 jacobs User</dc:creator>
  <cp:lastModifiedBy>Christo Viljoen</cp:lastModifiedBy>
  <cp:revision>35</cp:revision>
  <dcterms:created xsi:type="dcterms:W3CDTF">2007-11-02T12:00:28Z</dcterms:created>
  <dcterms:modified xsi:type="dcterms:W3CDTF">2018-05-29T08:33:39Z</dcterms:modified>
</cp:coreProperties>
</file>